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8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“Food delivery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81581" y="799923"/>
            <a:ext cx="4486283" cy="18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delivery website</a:t>
            </a:r>
            <a:b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dirty="0">
              <a:solidFill>
                <a:schemeClr val="tx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0" y="892277"/>
            <a:ext cx="4548600" cy="162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Dining Convenience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Enjoy restaurant-quality meals delivered to your doorstep with ease.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Culinary Marketplace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Explore diverse menus, place orders, and satisfy your cravings effortlessly.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Seamless Ordering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Customize, pay securely, and track your orders in real-time for a smooth experience.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Supporting Local Businesses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Help local restaurants grow while enjoying a variety of culinary delights.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lang="en-IN" dirty="0">
              <a:latin typeface="EB Garamond Medium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80DA9B-4F46-9221-629D-E1E4794F0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190211"/>
              </p:ext>
            </p:extLst>
          </p:nvPr>
        </p:nvGraphicFramePr>
        <p:xfrm>
          <a:off x="0" y="2626647"/>
          <a:ext cx="4726857" cy="1963999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585452">
                  <a:extLst>
                    <a:ext uri="{9D8B030D-6E8A-4147-A177-3AD203B41FA5}">
                      <a16:colId xmlns:a16="http://schemas.microsoft.com/office/drawing/2014/main" val="2523632428"/>
                    </a:ext>
                  </a:extLst>
                </a:gridCol>
                <a:gridCol w="1565786">
                  <a:extLst>
                    <a:ext uri="{9D8B030D-6E8A-4147-A177-3AD203B41FA5}">
                      <a16:colId xmlns:a16="http://schemas.microsoft.com/office/drawing/2014/main" val="1848483484"/>
                    </a:ext>
                  </a:extLst>
                </a:gridCol>
                <a:gridCol w="1575619">
                  <a:extLst>
                    <a:ext uri="{9D8B030D-6E8A-4147-A177-3AD203B41FA5}">
                      <a16:colId xmlns:a16="http://schemas.microsoft.com/office/drawing/2014/main" val="1044358008"/>
                    </a:ext>
                  </a:extLst>
                </a:gridCol>
              </a:tblGrid>
              <a:tr h="3684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20548477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au721220104303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Nagaraj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51052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au721220104302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Dharanish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52485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Lankeesh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56503176"/>
                  </a:ext>
                </a:extLst>
              </a:tr>
              <a:tr h="48185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Hariprasath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8790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5521D4-B78F-DC47-E8B8-C7D748E2DE13}"/>
              </a:ext>
            </a:extLst>
          </p:cNvPr>
          <p:cNvSpPr txBox="1"/>
          <p:nvPr/>
        </p:nvSpPr>
        <p:spPr>
          <a:xfrm>
            <a:off x="512064" y="292828"/>
            <a:ext cx="863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0" dirty="0">
                <a:effectLst/>
                <a:latin typeface="Söhne"/>
              </a:rPr>
              <a:t>Navbar Customization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E60882-2CBC-F47A-C1B2-5181922A82E0}"/>
              </a:ext>
            </a:extLst>
          </p:cNvPr>
          <p:cNvSpPr txBox="1"/>
          <p:nvPr/>
        </p:nvSpPr>
        <p:spPr>
          <a:xfrm>
            <a:off x="512064" y="877603"/>
            <a:ext cx="5986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Title: Customizing the Navigation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Bullet 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Integrated Bootstrap for responsive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Added a custom navbar background color.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Styled navigation links and search bar.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Created a dropdown menu for the user's profile.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Visuals: Screenshot of the webpage's customized navigation bar.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DC9F7-8567-B82A-D958-BD03E4BF6174}"/>
              </a:ext>
            </a:extLst>
          </p:cNvPr>
          <p:cNvSpPr txBox="1"/>
          <p:nvPr/>
        </p:nvSpPr>
        <p:spPr>
          <a:xfrm>
            <a:off x="512064" y="2798999"/>
            <a:ext cx="560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0" dirty="0">
                <a:effectLst/>
                <a:latin typeface="Söhne"/>
              </a:rPr>
              <a:t>About and Contact Sections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D6C03-FD71-C39C-0450-CD73C048A193}"/>
              </a:ext>
            </a:extLst>
          </p:cNvPr>
          <p:cNvSpPr txBox="1"/>
          <p:nvPr/>
        </p:nvSpPr>
        <p:spPr>
          <a:xfrm>
            <a:off x="512064" y="3327618"/>
            <a:ext cx="762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Title: Content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Bullet 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Introduced the About Us section.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Provided details about the webpage's story and what sets it apart.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Highlighted the menu and culinary adventure.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Displayed the Contact Us section.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Visuals: Screenshots of the About and Contact sections.</a:t>
            </a:r>
            <a:endParaRPr lang="en-IN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8" y="237121"/>
            <a:ext cx="3675118" cy="30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400" b="1" i="0" dirty="0">
                <a:effectLst/>
                <a:latin typeface="Söhne"/>
              </a:rPr>
              <a:t>Introduction to Bootstrap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D8526-1909-7DFB-C901-E3B7274F29A7}"/>
              </a:ext>
            </a:extLst>
          </p:cNvPr>
          <p:cNvSpPr txBox="1"/>
          <p:nvPr/>
        </p:nvSpPr>
        <p:spPr>
          <a:xfrm>
            <a:off x="550069" y="635794"/>
            <a:ext cx="8593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 Introduction to 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Subtitle: Building Responsive Web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Bootstrap logo and a responsive web layout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1055B-A263-CC20-1A9D-2B2D378A9EE1}"/>
              </a:ext>
            </a:extLst>
          </p:cNvPr>
          <p:cNvSpPr txBox="1"/>
          <p:nvPr/>
        </p:nvSpPr>
        <p:spPr>
          <a:xfrm>
            <a:off x="443774" y="1528347"/>
            <a:ext cx="585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400" b="1" i="0" dirty="0">
                <a:effectLst/>
                <a:latin typeface="Söhne"/>
              </a:rPr>
              <a:t>What is Bootstrap?</a:t>
            </a: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53876-5111-4A38-36C5-3F827913A528}"/>
              </a:ext>
            </a:extLst>
          </p:cNvPr>
          <p:cNvSpPr txBox="1"/>
          <p:nvPr/>
        </p:nvSpPr>
        <p:spPr>
          <a:xfrm>
            <a:off x="550068" y="2011163"/>
            <a:ext cx="8593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open-source front-end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Twitter.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collection of CSS and JavaScript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responsive web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Visual: Bootstrap logo and a screenshot of a responsive webpage.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7D155-650F-D61C-C41E-8EB06E1B2B53}"/>
              </a:ext>
            </a:extLst>
          </p:cNvPr>
          <p:cNvSpPr txBox="1"/>
          <p:nvPr/>
        </p:nvSpPr>
        <p:spPr>
          <a:xfrm>
            <a:off x="443774" y="3355753"/>
            <a:ext cx="5639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effectLst/>
                <a:latin typeface="Söhne"/>
              </a:rPr>
              <a:t>Key Features of Bootstrap</a:t>
            </a:r>
            <a:endParaRPr lang="en-IN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EF62A-F426-C633-1430-143339745CDF}"/>
              </a:ext>
            </a:extLst>
          </p:cNvPr>
          <p:cNvSpPr txBox="1"/>
          <p:nvPr/>
        </p:nvSpPr>
        <p:spPr>
          <a:xfrm>
            <a:off x="196500" y="3476654"/>
            <a:ext cx="794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Grid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Pre-designed CSS Components (buttons, forms, navigation bars).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Extensive library of JavaScript plugins.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Mobile-first approach.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Visual: Icons representing grid system, components, and plugins.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A9933-DCC4-771B-83E8-1B38FCC85DAA}"/>
              </a:ext>
            </a:extLst>
          </p:cNvPr>
          <p:cNvSpPr txBox="1"/>
          <p:nvPr/>
        </p:nvSpPr>
        <p:spPr>
          <a:xfrm>
            <a:off x="670560" y="865632"/>
            <a:ext cx="8107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Why Use Bootstrap?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Saves time and effort in web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consistent and responsive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Well-documented and community-supported.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Easy integration with various web frameworks.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Visual: Screenshot showing a comparison between a Bootstrap and non-Bootstrap website.</a:t>
            </a:r>
          </a:p>
        </p:txBody>
      </p:sp>
    </p:spTree>
    <p:extLst>
      <p:ext uri="{BB962C8B-B14F-4D97-AF65-F5344CB8AC3E}">
        <p14:creationId xmlns:p14="http://schemas.microsoft.com/office/powerpoint/2010/main" val="212246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AF02D1-2ACF-18B5-3F09-F59DDDC46827}"/>
              </a:ext>
            </a:extLst>
          </p:cNvPr>
          <p:cNvSpPr txBox="1"/>
          <p:nvPr/>
        </p:nvSpPr>
        <p:spPr>
          <a:xfrm>
            <a:off x="499872" y="377952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0" dirty="0">
                <a:effectLst/>
                <a:latin typeface="Söhne"/>
              </a:rPr>
              <a:t>Introduction to React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1F8CA-8D45-E222-FE5D-D2F662519A61}"/>
              </a:ext>
            </a:extLst>
          </p:cNvPr>
          <p:cNvSpPr txBox="1"/>
          <p:nvPr/>
        </p:nvSpPr>
        <p:spPr>
          <a:xfrm>
            <a:off x="621792" y="962727"/>
            <a:ext cx="588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Title: Introduction to React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Subtitle: A JavaScript Library for Building User Interfaces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Background: React logo and a sample React component tree.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85EC4-22F2-A2E8-4946-5914C42BCF1F}"/>
              </a:ext>
            </a:extLst>
          </p:cNvPr>
          <p:cNvSpPr txBox="1"/>
          <p:nvPr/>
        </p:nvSpPr>
        <p:spPr>
          <a:xfrm>
            <a:off x="499872" y="1986975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i="0" dirty="0">
                <a:effectLst/>
                <a:latin typeface="Söhne"/>
              </a:rPr>
              <a:t>What is React?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68A4B-B1C1-E1C5-2704-5B66818CC9E8}"/>
              </a:ext>
            </a:extLst>
          </p:cNvPr>
          <p:cNvSpPr txBox="1"/>
          <p:nvPr/>
        </p:nvSpPr>
        <p:spPr>
          <a:xfrm>
            <a:off x="499872" y="2571750"/>
            <a:ext cx="5547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JavaScript library for building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Developed and maintained by Facebook.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Component-based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Virtual DOM for efficient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Visual: React logo and a sample component tree.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99463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0685A-581C-7824-D224-E2CE7F5BF1F8}"/>
              </a:ext>
            </a:extLst>
          </p:cNvPr>
          <p:cNvSpPr txBox="1"/>
          <p:nvPr/>
        </p:nvSpPr>
        <p:spPr>
          <a:xfrm>
            <a:off x="743712" y="707136"/>
            <a:ext cx="746150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React Key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Components and Props.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and Lifecycle.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 DOM.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One-way Data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Visual: Icons representing components, props, state, and virtual DOM. </a:t>
            </a:r>
          </a:p>
          <a:p>
            <a:endParaRPr lang="en-US" dirty="0"/>
          </a:p>
          <a:p>
            <a:r>
              <a:rPr lang="en-US" sz="3200" dirty="0"/>
              <a:t>Why Use React?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Reusable UI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performance with Virtual DOM.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community and ecosystem.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Seamless integration with other libraries and frameworks.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Visual: Performance comparison chart between React and traditional web apps.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7379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75BAE-87C4-D320-8FBA-79A7187FB802}"/>
              </a:ext>
            </a:extLst>
          </p:cNvPr>
          <p:cNvSpPr txBox="1"/>
          <p:nvPr/>
        </p:nvSpPr>
        <p:spPr>
          <a:xfrm>
            <a:off x="646177" y="487680"/>
            <a:ext cx="81686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Combining Bootstrap and 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Bootstrap for responsive design and pre-designed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React for building dynamic, interactive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Easy integration to create modern web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Visual: A web application screenshot demonstrating the use of Bootstrap and React components.</a:t>
            </a:r>
          </a:p>
          <a:p>
            <a:endParaRPr lang="en-US" sz="1600" dirty="0"/>
          </a:p>
          <a:p>
            <a:r>
              <a:rPr lang="en-US" sz="32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Bootstrap and React are powerful tools for web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Bootstrap for responsive design and UI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React for building dynamic, interactive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Visual: Images of Bootstrap and React logos side by side.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13452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4495" y="1493972"/>
            <a:ext cx="312209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https://github.com/07JN/food-delivery-website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C52F7-E7F0-12F9-4A67-1D9F4B035210}"/>
              </a:ext>
            </a:extLst>
          </p:cNvPr>
          <p:cNvSpPr txBox="1"/>
          <p:nvPr/>
        </p:nvSpPr>
        <p:spPr>
          <a:xfrm>
            <a:off x="4079910" y="1984088"/>
            <a:ext cx="2628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EB Garamond SemiBold" panose="00000700000000000000" pitchFamily="2" charset="0"/>
                <a:ea typeface="EB Garamond SemiBold" panose="00000700000000000000" pitchFamily="2" charset="0"/>
              </a:rPr>
              <a:t>https://github.com/Asura1706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34396-D5CD-BCE1-F455-3C813C794D7D}"/>
              </a:ext>
            </a:extLst>
          </p:cNvPr>
          <p:cNvSpPr txBox="1"/>
          <p:nvPr/>
        </p:nvSpPr>
        <p:spPr>
          <a:xfrm>
            <a:off x="4079910" y="2353379"/>
            <a:ext cx="2571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EB Garamond SemiBold" panose="00000700000000000000" pitchFamily="2" charset="0"/>
                <a:ea typeface="EB Garamond SemiBold" panose="00000700000000000000" pitchFamily="2" charset="0"/>
              </a:rPr>
              <a:t>https://github.com/Lankeesh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412FB-DF33-8751-3451-2B4BB71C2117}"/>
              </a:ext>
            </a:extLst>
          </p:cNvPr>
          <p:cNvSpPr txBox="1"/>
          <p:nvPr/>
        </p:nvSpPr>
        <p:spPr>
          <a:xfrm>
            <a:off x="4079910" y="2697746"/>
            <a:ext cx="2799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EB Garamond SemiBold" panose="00000700000000000000" pitchFamily="2" charset="0"/>
                <a:ea typeface="EB Garamond SemiBold" panose="00000700000000000000" pitchFamily="2" charset="0"/>
              </a:rPr>
              <a:t>https://github.com/heartinhari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598</Words>
  <Application>Microsoft Office PowerPoint</Application>
  <PresentationFormat>On-screen Show (16:9)</PresentationFormat>
  <Paragraphs>101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Public Sans</vt:lpstr>
      <vt:lpstr>Noto Sans Symbols</vt:lpstr>
      <vt:lpstr>Calibri</vt:lpstr>
      <vt:lpstr>Arial</vt:lpstr>
      <vt:lpstr>Söhne</vt:lpstr>
      <vt:lpstr>EB Garamond Medium</vt:lpstr>
      <vt:lpstr>EB Garamond</vt:lpstr>
      <vt:lpstr>Times New Roman</vt:lpstr>
      <vt:lpstr>EB Garamond SemiBold</vt:lpstr>
      <vt:lpstr>Arial</vt:lpstr>
      <vt:lpstr>Simple Light</vt:lpstr>
      <vt:lpstr>PowerPoint Presentation</vt:lpstr>
      <vt:lpstr>Food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J N</cp:lastModifiedBy>
  <cp:revision>6</cp:revision>
  <dcterms:created xsi:type="dcterms:W3CDTF">2020-08-13T11:21:46Z</dcterms:created>
  <dcterms:modified xsi:type="dcterms:W3CDTF">2023-11-01T09:12:40Z</dcterms:modified>
</cp:coreProperties>
</file>